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39" d="100"/>
          <a:sy n="39" d="100"/>
        </p:scale>
        <p:origin x="54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2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9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7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4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79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10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5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3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333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8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BCAB1-6B2F-4100-8594-5BA8D2D1D744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3AA3-5220-4CA1-947E-18F8E87EA1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0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8048" y="2735248"/>
            <a:ext cx="64972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/>
              <a:t>시스템 프로그래밍 </a:t>
            </a:r>
            <a:r>
              <a:rPr lang="en-US" altLang="ko-KR" sz="4800" dirty="0"/>
              <a:t>1</a:t>
            </a:r>
            <a:r>
              <a:rPr lang="ko-KR" altLang="en-US" sz="4800" dirty="0"/>
              <a:t>팀</a:t>
            </a:r>
            <a:endParaRPr lang="en-US" altLang="ko-KR" sz="4800" dirty="0"/>
          </a:p>
          <a:p>
            <a:pPr algn="ctr"/>
            <a:r>
              <a:rPr lang="ko-KR" altLang="en-US" dirty="0"/>
              <a:t>다중 채팅 프로그램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5383033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김경숙</a:t>
            </a:r>
            <a:endParaRPr lang="en-US" altLang="ko-KR" dirty="0"/>
          </a:p>
          <a:p>
            <a:r>
              <a:rPr lang="ko-KR" altLang="en-US" dirty="0"/>
              <a:t>김범준</a:t>
            </a:r>
            <a:endParaRPr lang="en-US" altLang="ko-KR" dirty="0"/>
          </a:p>
          <a:p>
            <a:r>
              <a:rPr lang="ko-KR" altLang="en-US" dirty="0"/>
              <a:t>박준수</a:t>
            </a:r>
            <a:endParaRPr lang="en-US" altLang="ko-KR" dirty="0"/>
          </a:p>
          <a:p>
            <a:r>
              <a:rPr lang="ko-KR" altLang="en-US" dirty="0"/>
              <a:t>최연준</a:t>
            </a:r>
          </a:p>
        </p:txBody>
      </p:sp>
    </p:spTree>
    <p:extLst>
      <p:ext uri="{BB962C8B-B14F-4D97-AF65-F5344CB8AC3E}">
        <p14:creationId xmlns:p14="http://schemas.microsoft.com/office/powerpoint/2010/main" val="2590340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03" y="2651595"/>
            <a:ext cx="3790950" cy="2095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79" y="2580157"/>
            <a:ext cx="3781425" cy="2238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1977" y="213302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6612" y="21330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서버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4080" y="5410107"/>
            <a:ext cx="705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서버와 클라이언트 모두 </a:t>
            </a:r>
            <a:r>
              <a:rPr lang="en-US" altLang="ko-KR" dirty="0"/>
              <a:t>‘q’</a:t>
            </a:r>
            <a:r>
              <a:rPr lang="ko-KR" altLang="en-US" dirty="0"/>
              <a:t>를 누르면 각각의 프로그램이 종료된다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서버가 종료될 경우 접속중인 모든 클라이언트 강제 종료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26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pic>
        <p:nvPicPr>
          <p:cNvPr id="5" name="채팅 프로그램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5385"/>
            <a:ext cx="12192000" cy="6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소개</a:t>
            </a:r>
            <a:endParaRPr lang="en-US" altLang="ko-KR" dirty="0"/>
          </a:p>
          <a:p>
            <a:r>
              <a:rPr lang="ko-KR" altLang="en-US" dirty="0"/>
              <a:t>작동 원리</a:t>
            </a:r>
            <a:endParaRPr lang="en-US" altLang="ko-KR" dirty="0"/>
          </a:p>
          <a:p>
            <a:r>
              <a:rPr lang="ko-KR" altLang="en-US" dirty="0"/>
              <a:t>사용 방법</a:t>
            </a:r>
            <a:endParaRPr lang="en-US" altLang="ko-KR" dirty="0"/>
          </a:p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8657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서버를 통해 여러 사람이 채팅을 할 수 있는 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사용자들은 다른 사용자가 만든 </a:t>
            </a:r>
            <a:r>
              <a:rPr lang="ko-KR" altLang="en-US" dirty="0" err="1"/>
              <a:t>채팅방에</a:t>
            </a:r>
            <a:r>
              <a:rPr lang="ko-KR" altLang="en-US" dirty="0"/>
              <a:t> 입장하거나 새로운 </a:t>
            </a:r>
            <a:r>
              <a:rPr lang="ko-KR" altLang="en-US" dirty="0" err="1"/>
              <a:t>채팅방을</a:t>
            </a:r>
            <a:r>
              <a:rPr lang="ko-KR" altLang="en-US" dirty="0"/>
              <a:t>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47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17851"/>
            <a:ext cx="10515600" cy="51806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err="1"/>
              <a:t>Client.c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채팅방</a:t>
            </a:r>
            <a:r>
              <a:rPr lang="ko-KR" altLang="en-US" dirty="0"/>
              <a:t> 내에서 메시지를 주고받는 함수를 포함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port, </a:t>
            </a:r>
            <a:r>
              <a:rPr lang="ko-KR" altLang="en-US" dirty="0"/>
              <a:t>사용자이름을 입력 받아 접속할 서버 주소를 설정하고 접속을 시도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Send_msg</a:t>
            </a:r>
            <a:r>
              <a:rPr lang="ko-KR" altLang="en-US" dirty="0"/>
              <a:t>함수로 메시지를 전송하고</a:t>
            </a:r>
            <a:r>
              <a:rPr lang="en-US" altLang="ko-KR" dirty="0"/>
              <a:t> </a:t>
            </a:r>
            <a:r>
              <a:rPr lang="en-US" altLang="ko-KR" dirty="0" err="1"/>
              <a:t>recv_msg</a:t>
            </a:r>
            <a:r>
              <a:rPr lang="ko-KR" altLang="en-US" dirty="0"/>
              <a:t>함수로 메시지를 표시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Server.c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채팅방과 대기실을 확인</a:t>
            </a:r>
            <a:r>
              <a:rPr lang="en-US" altLang="ko-KR" dirty="0"/>
              <a:t>,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입장하게 해주는 역할다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채팅 이외의 기능을 하는 함수들을 포함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createRoom</a:t>
            </a:r>
            <a:r>
              <a:rPr lang="en-US" altLang="ko-KR" dirty="0"/>
              <a:t>, </a:t>
            </a:r>
            <a:r>
              <a:rPr lang="en-US" altLang="ko-KR" dirty="0" err="1"/>
              <a:t>enterRoom</a:t>
            </a:r>
            <a:r>
              <a:rPr lang="en-US" altLang="ko-KR" dirty="0"/>
              <a:t>, </a:t>
            </a:r>
            <a:r>
              <a:rPr lang="en-US" altLang="ko-KR" dirty="0" err="1"/>
              <a:t>listRoom</a:t>
            </a:r>
            <a:r>
              <a:rPr lang="en-US" altLang="ko-KR" dirty="0"/>
              <a:t> </a:t>
            </a:r>
            <a:r>
              <a:rPr lang="ko-KR" altLang="en-US" dirty="0"/>
              <a:t>함수는 각각 방을 생성</a:t>
            </a:r>
            <a:r>
              <a:rPr lang="en-US" altLang="ko-KR" dirty="0"/>
              <a:t>, </a:t>
            </a:r>
            <a:r>
              <a:rPr lang="ko-KR" altLang="en-US" dirty="0"/>
              <a:t>입장</a:t>
            </a:r>
            <a:r>
              <a:rPr lang="en-US" altLang="ko-KR" dirty="0"/>
              <a:t>,</a:t>
            </a:r>
            <a:r>
              <a:rPr lang="ko-KR" altLang="en-US" dirty="0"/>
              <a:t> 확인하게 해 주며 </a:t>
            </a:r>
            <a:r>
              <a:rPr lang="en-US" altLang="ko-KR" dirty="0" err="1"/>
              <a:t>serveRoomMenu</a:t>
            </a:r>
            <a:r>
              <a:rPr lang="ko-KR" altLang="en-US" dirty="0"/>
              <a:t>함수는 </a:t>
            </a:r>
            <a:r>
              <a:rPr lang="ko-KR" altLang="en-US" dirty="0" err="1"/>
              <a:t>채팅방</a:t>
            </a:r>
            <a:r>
              <a:rPr lang="ko-KR" altLang="en-US" dirty="0"/>
              <a:t> 내에서 사용자가 선택한 서비스를 제공함</a:t>
            </a:r>
          </a:p>
        </p:txBody>
      </p:sp>
    </p:spTree>
    <p:extLst>
      <p:ext uri="{BB962C8B-B14F-4D97-AF65-F5344CB8AC3E}">
        <p14:creationId xmlns:p14="http://schemas.microsoft.com/office/powerpoint/2010/main" val="363589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12" y="3128796"/>
            <a:ext cx="5724525" cy="409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7357" y="3792772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서버나 클라이언트를 컴파일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9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5" y="3411731"/>
            <a:ext cx="4181475" cy="25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0560" y="26270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350" y="3980510"/>
            <a:ext cx="463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“&lt;</a:t>
            </a:r>
            <a:r>
              <a:rPr lang="ko-KR" altLang="en-US" dirty="0"/>
              <a:t>명령어</a:t>
            </a:r>
            <a:r>
              <a:rPr lang="en-US" altLang="ko-KR" dirty="0"/>
              <a:t>&gt; &lt;</a:t>
            </a:r>
            <a:r>
              <a:rPr lang="ko-KR" altLang="en-US" dirty="0"/>
              <a:t>사용할 포트</a:t>
            </a:r>
            <a:r>
              <a:rPr lang="en-US" altLang="ko-KR" dirty="0"/>
              <a:t>&gt;”</a:t>
            </a:r>
            <a:r>
              <a:rPr lang="ko-KR" altLang="en-US" dirty="0"/>
              <a:t>를 입력해</a:t>
            </a:r>
            <a:endParaRPr lang="en-US" altLang="ko-KR" dirty="0"/>
          </a:p>
          <a:p>
            <a:r>
              <a:rPr lang="ko-KR" altLang="en-US" dirty="0"/>
              <a:t>명령어를 실행하고 클라이언트를 기다린다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91" y="1690688"/>
            <a:ext cx="5924550" cy="3762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33447" y="116404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  <a:r>
              <a:rPr lang="en-US" altLang="ko-KR" b="1" dirty="0"/>
              <a:t>(</a:t>
            </a:r>
            <a:r>
              <a:rPr lang="ko-KR" altLang="en-US" b="1" dirty="0"/>
              <a:t>호스트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70191" y="5610379"/>
            <a:ext cx="6189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“&lt;</a:t>
            </a:r>
            <a:r>
              <a:rPr lang="ko-KR" altLang="en-US" dirty="0"/>
              <a:t>명령어</a:t>
            </a:r>
            <a:r>
              <a:rPr lang="en-US" altLang="ko-KR" dirty="0"/>
              <a:t>&gt; &lt;</a:t>
            </a:r>
            <a:r>
              <a:rPr lang="ko-KR" altLang="en-US" dirty="0"/>
              <a:t>서버 </a:t>
            </a:r>
            <a:r>
              <a:rPr lang="en-US" altLang="ko-KR" dirty="0"/>
              <a:t>IP&gt; &lt;</a:t>
            </a:r>
            <a:r>
              <a:rPr lang="ko-KR" altLang="en-US" dirty="0"/>
              <a:t>서버 포트</a:t>
            </a:r>
            <a:r>
              <a:rPr lang="en-US" altLang="ko-KR" dirty="0"/>
              <a:t>&gt; &lt;</a:t>
            </a:r>
            <a:r>
              <a:rPr lang="ko-KR" altLang="en-US" dirty="0"/>
              <a:t>닉네임</a:t>
            </a:r>
            <a:r>
              <a:rPr lang="en-US" altLang="ko-KR" dirty="0"/>
              <a:t>&gt;”</a:t>
            </a:r>
            <a:r>
              <a:rPr lang="ko-KR" altLang="en-US" dirty="0"/>
              <a:t>을 입력해</a:t>
            </a:r>
            <a:endParaRPr lang="en-US" altLang="ko-KR" dirty="0"/>
          </a:p>
          <a:p>
            <a:r>
              <a:rPr lang="ko-KR" altLang="en-US" dirty="0"/>
              <a:t>명령어를 실행하고 메뉴 화면에서 </a:t>
            </a:r>
            <a:r>
              <a:rPr lang="en-US" altLang="ko-KR" dirty="0"/>
              <a:t>“1”</a:t>
            </a:r>
            <a:r>
              <a:rPr lang="ko-KR" altLang="en-US" dirty="0"/>
              <a:t>을 눌러 방을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74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75" y="2138583"/>
            <a:ext cx="5090325" cy="2918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7888" y="150602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  <a:r>
              <a:rPr lang="en-US" altLang="ko-KR" b="1" dirty="0"/>
              <a:t>(</a:t>
            </a:r>
            <a:r>
              <a:rPr lang="ko-KR" altLang="en-US" b="1" dirty="0"/>
              <a:t>게스트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3960" y="5403645"/>
            <a:ext cx="6138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“&lt;</a:t>
            </a:r>
            <a:r>
              <a:rPr lang="ko-KR" altLang="en-US" dirty="0"/>
              <a:t>명령어</a:t>
            </a:r>
            <a:r>
              <a:rPr lang="en-US" altLang="ko-KR" dirty="0"/>
              <a:t>&gt; &lt;</a:t>
            </a:r>
            <a:r>
              <a:rPr lang="ko-KR" altLang="en-US" dirty="0"/>
              <a:t>서버 </a:t>
            </a:r>
            <a:r>
              <a:rPr lang="en-US" altLang="ko-KR" dirty="0"/>
              <a:t>IP&gt; &lt;</a:t>
            </a:r>
            <a:r>
              <a:rPr lang="ko-KR" altLang="en-US" dirty="0"/>
              <a:t>서버 포트</a:t>
            </a:r>
            <a:r>
              <a:rPr lang="en-US" altLang="ko-KR" dirty="0"/>
              <a:t>&gt; &lt;</a:t>
            </a:r>
            <a:r>
              <a:rPr lang="ko-KR" altLang="en-US" dirty="0"/>
              <a:t>닉네임</a:t>
            </a:r>
            <a:r>
              <a:rPr lang="en-US" altLang="ko-KR" dirty="0"/>
              <a:t>&gt;”</a:t>
            </a:r>
            <a:r>
              <a:rPr lang="ko-KR" altLang="en-US" dirty="0"/>
              <a:t>을 입력해</a:t>
            </a:r>
            <a:endParaRPr lang="en-US" altLang="ko-KR" dirty="0"/>
          </a:p>
          <a:p>
            <a:r>
              <a:rPr lang="ko-KR" altLang="en-US" dirty="0"/>
              <a:t>명령어를 실행하고 메뉴 화면에서 </a:t>
            </a:r>
            <a:r>
              <a:rPr lang="en-US" altLang="ko-KR" dirty="0"/>
              <a:t>“2”</a:t>
            </a:r>
            <a:r>
              <a:rPr lang="ko-KR" altLang="en-US" dirty="0"/>
              <a:t>를 눌러 방의 목록을</a:t>
            </a:r>
            <a:endParaRPr lang="en-US" altLang="ko-KR" dirty="0"/>
          </a:p>
          <a:p>
            <a:r>
              <a:rPr lang="ko-KR" altLang="en-US" dirty="0"/>
              <a:t>검색 한 후 </a:t>
            </a:r>
            <a:r>
              <a:rPr lang="en-US" altLang="ko-KR" dirty="0"/>
              <a:t>“3”</a:t>
            </a:r>
            <a:r>
              <a:rPr lang="ko-KR" altLang="en-US" dirty="0"/>
              <a:t>을 누르고 방의 이름을 입력해서 입장한다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6" y="1917255"/>
            <a:ext cx="5238161" cy="3444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9618" y="164348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  <a:r>
              <a:rPr lang="en-US" altLang="ko-KR" b="1" dirty="0"/>
              <a:t>(</a:t>
            </a:r>
            <a:r>
              <a:rPr lang="ko-KR" altLang="en-US" b="1" dirty="0"/>
              <a:t>호스트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10869" y="5320795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게스트가 입장했을 </a:t>
            </a:r>
            <a:r>
              <a:rPr lang="ko-KR" altLang="en-US"/>
              <a:t>때 호스트의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695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49" y="2845111"/>
            <a:ext cx="3333750" cy="1476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67" y="2854558"/>
            <a:ext cx="337185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7005" y="24156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클라이언트</a:t>
            </a:r>
            <a:r>
              <a:rPr lang="en-US" altLang="ko-KR" b="1" dirty="0"/>
              <a:t>(</a:t>
            </a:r>
            <a:r>
              <a:rPr lang="ko-KR" altLang="en-US" b="1" dirty="0"/>
              <a:t>호스트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3185" y="506832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클라이언트의 채팅화면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8073" y="239656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  <a:r>
              <a:rPr lang="en-US" altLang="ko-KR" b="1" dirty="0"/>
              <a:t>(</a:t>
            </a:r>
            <a:r>
              <a:rPr lang="ko-KR" altLang="en-US" b="1" dirty="0"/>
              <a:t>게스트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807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11" y="2072475"/>
            <a:ext cx="3848100" cy="3619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8047" y="16797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31754" y="5815743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채팅방</a:t>
            </a:r>
            <a:r>
              <a:rPr lang="ko-KR" altLang="en-US" dirty="0"/>
              <a:t> 명령어</a:t>
            </a:r>
          </a:p>
        </p:txBody>
      </p:sp>
    </p:spTree>
    <p:extLst>
      <p:ext uri="{BB962C8B-B14F-4D97-AF65-F5344CB8AC3E}">
        <p14:creationId xmlns:p14="http://schemas.microsoft.com/office/powerpoint/2010/main" val="402493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277</Words>
  <Application>Microsoft Office PowerPoint</Application>
  <PresentationFormat>와이드스크린</PresentationFormat>
  <Paragraphs>54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목차</vt:lpstr>
      <vt:lpstr>프로그램 소개</vt:lpstr>
      <vt:lpstr>작동 원리</vt:lpstr>
      <vt:lpstr>사용 방법</vt:lpstr>
      <vt:lpstr>사용 방법</vt:lpstr>
      <vt:lpstr>사용 방법</vt:lpstr>
      <vt:lpstr>사용 방법</vt:lpstr>
      <vt:lpstr>사용 방법</vt:lpstr>
      <vt:lpstr>사용 방법</vt:lpstr>
      <vt:lpstr>시연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최연준</dc:creator>
  <cp:lastModifiedBy>김범준</cp:lastModifiedBy>
  <cp:revision>8</cp:revision>
  <dcterms:created xsi:type="dcterms:W3CDTF">2018-12-20T12:28:19Z</dcterms:created>
  <dcterms:modified xsi:type="dcterms:W3CDTF">2018-12-20T14:38:07Z</dcterms:modified>
</cp:coreProperties>
</file>